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D9F26-92AE-43FB-841E-93A6DEF72908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8F787A-29EB-44C0-92A2-4E481CCF93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279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F787A-29EB-44C0-92A2-4E481CCF937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8085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EB113-7602-4A4F-AE49-8C0BE9280577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48207E-B6E2-429D-A4E0-F516106486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EB113-7602-4A4F-AE49-8C0BE9280577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207E-B6E2-429D-A4E0-F51610648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EB113-7602-4A4F-AE49-8C0BE9280577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207E-B6E2-429D-A4E0-F51610648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EB113-7602-4A4F-AE49-8C0BE9280577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207E-B6E2-429D-A4E0-F51610648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EB113-7602-4A4F-AE49-8C0BE9280577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207E-B6E2-429D-A4E0-F516106486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EB113-7602-4A4F-AE49-8C0BE9280577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207E-B6E2-429D-A4E0-F516106486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EB113-7602-4A4F-AE49-8C0BE9280577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207E-B6E2-429D-A4E0-F516106486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EB113-7602-4A4F-AE49-8C0BE9280577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207E-B6E2-429D-A4E0-F51610648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EB113-7602-4A4F-AE49-8C0BE9280577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207E-B6E2-429D-A4E0-F51610648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EB113-7602-4A4F-AE49-8C0BE9280577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207E-B6E2-429D-A4E0-F51610648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EB113-7602-4A4F-AE49-8C0BE9280577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207E-B6E2-429D-A4E0-F51610648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C4EB113-7602-4A4F-AE49-8C0BE9280577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748207E-B6E2-429D-A4E0-F516106486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g.resh.edu.ru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57;&#1087;&#1077;&#1094;&#1080;&#1092;&#1080;&#1082;&#1072;&#1094;&#1080;&#1103;_&#1063;&#1058;_8%20&#1082;&#1083;&#1072;&#1089;&#1089;.doc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0%20&#1082;&#1083;&#1072;&#1089;&#1089;%20&#1054;&#1094;&#1077;&#1085;&#1082;&#1072;%20&#1092;&#1091;&#1085;&#1082;&#1094;&#1080;&#1086;&#1085;&#1072;&#1083;&#1100;&#1085;&#1086;&#1081;%20&#1075;&#1088;&#1072;&#1084;&#1086;&#1090;&#1085;&#1086;&#1089;&#1090;&#1080;%20(&#1095;&#1080;&#1090;&#1072;&#1090;&#1077;&#1083;&#1100;&#1089;&#1082;&#1072;&#1103;%20&#1075;&#1088;&#1072;&#1084;&#1086;&#1090;&#1085;&#1086;&#1089;&#1090;&#1100;),%20&#1088;&#1077;&#1079;&#1091;&#1083;&#1100;&#1090;&#1072;&#1090;&#1099;,%2009.10.2021%2000-55.xlsx" TargetMode="External"/><Relationship Id="rId4" Type="http://schemas.openxmlformats.org/officeDocument/2006/relationships/hyperlink" Target="&#1063;&#1058;_8_&#1074;&#1072;&#1088;%201_&#1089;&#1080;&#1089;&#1090;&#1077;&#1084;&#1072;%20&#1086;&#1094;&#1077;&#1085;&#1080;&#1074;&#1072;&#1085;&#1080;&#1103;.doc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go.prim-edu.ru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1063;&#1080;&#1090;.%20&#1075;&#1088;&#1072;&#1084;%20%208%20&#1072;%20&#1055;&#1083;&#1072;&#1085;%20&#1082;&#1086;&#1085;&#1090;&#1088;&#1086;&#1083;&#1100;&#1085;&#1086;&#1081;%20&#1088;&#1072;&#1073;&#1086;&#1090;&#1099;.xls" TargetMode="External"/><Relationship Id="rId2" Type="http://schemas.openxmlformats.org/officeDocument/2006/relationships/hyperlink" Target="https://sgo.prim-edu.ru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4346" y="620688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Формирование и оценка функциональной грамотности обучающихся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4365104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9401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4346" y="620688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Стартовая диагностика</a:t>
            </a:r>
          </a:p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читательской грамотности</a:t>
            </a:r>
          </a:p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обучающихся 8-9 классов.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601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76672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ШАГ 1.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Создаем мероприятие на сайте.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348880"/>
            <a:ext cx="4984057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hlinkClick r:id="rId2"/>
              </a:rPr>
              <a:t>https://fg.resh.edu.ru</a:t>
            </a:r>
            <a:endParaRPr lang="en-US" sz="4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0808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4819650" cy="503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107607"/>
            <a:ext cx="4048125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9244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oloskin\Desktop\IMG-20211008-WA000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6395" y="188640"/>
            <a:ext cx="470452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Poloskin\Desktop\IMG-20211008-WA00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068960"/>
            <a:ext cx="452664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004048" y="260648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ШАГ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778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76672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ШАГ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  Работа экспертов.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268760"/>
            <a:ext cx="4572000" cy="21698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Calibri"/>
                <a:cs typeface="Times New Roman"/>
                <a:hlinkClick r:id="rId3" action="ppaction://hlinkfile"/>
              </a:rPr>
              <a:t>СПЕЦИФИКАЦИЯ</a:t>
            </a: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диагностической работы по функциональной грамотности для учащихся 8 классов: 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ЧИТАТЕЛЬСКАЯ ГРАМОТНОСТЬ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52867" y="3645024"/>
            <a:ext cx="4572000" cy="148297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ЧИТАТЕЛЬСКАЯ ГРАМОТНОСТЬ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(8 класс) 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Характеристики заданий и </a:t>
            </a:r>
            <a:r>
              <a:rPr lang="ru-RU" b="1" dirty="0" smtClean="0">
                <a:effectLst/>
                <a:latin typeface="Times New Roman"/>
                <a:ea typeface="Calibri"/>
                <a:cs typeface="Times New Roman"/>
                <a:hlinkClick r:id="rId4" action="ppaction://hlinkfile"/>
              </a:rPr>
              <a:t>система оценивания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656" y="5445224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ТАБЛИЦА РЕЗУЛЬТАТОВ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953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476672"/>
            <a:ext cx="77768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ШАГ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  Внесение результатов в СГО.</a:t>
            </a:r>
          </a:p>
          <a:p>
            <a:pPr algn="ctr"/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>
                <a:latin typeface="Times New Roman" pitchFamily="18" charset="0"/>
                <a:cs typeface="Times New Roman" pitchFamily="18" charset="0"/>
                <a:hlinkClick r:id="rId2"/>
              </a:rPr>
              <a:t>https://sgo.prim-edu.ru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712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476672"/>
            <a:ext cx="77768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ШАГ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  Внесение результатов в СГО.</a:t>
            </a:r>
          </a:p>
          <a:p>
            <a:pPr algn="ctr"/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>
                <a:latin typeface="Times New Roman" pitchFamily="18" charset="0"/>
                <a:cs typeface="Times New Roman" pitchFamily="18" charset="0"/>
                <a:hlinkClick r:id="rId2"/>
              </a:rPr>
              <a:t>https://sgo.prim-edu.ru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07704" y="3646771"/>
            <a:ext cx="540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План диагностической работы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003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80</TotalTime>
  <Words>88</Words>
  <Application>Microsoft Office PowerPoint</Application>
  <PresentationFormat>Экран (4:3)</PresentationFormat>
  <Paragraphs>24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Исполнительная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Poloskin</dc:creator>
  <cp:lastModifiedBy>user</cp:lastModifiedBy>
  <cp:revision>10</cp:revision>
  <dcterms:created xsi:type="dcterms:W3CDTF">2021-10-11T12:12:24Z</dcterms:created>
  <dcterms:modified xsi:type="dcterms:W3CDTF">2021-10-12T08:17:19Z</dcterms:modified>
</cp:coreProperties>
</file>